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handoutMasterIdLst>
    <p:handoutMasterId r:id="rId11"/>
  </p:handoutMasterIdLst>
  <p:sldIdLst>
    <p:sldId id="256" r:id="rId2"/>
    <p:sldId id="258" r:id="rId3"/>
    <p:sldId id="257" r:id="rId4"/>
    <p:sldId id="260" r:id="rId5"/>
    <p:sldId id="261" r:id="rId6"/>
    <p:sldId id="262" r:id="rId7"/>
    <p:sldId id="263" r:id="rId8"/>
    <p:sldId id="259"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9" d="100"/>
          <a:sy n="79" d="100"/>
        </p:scale>
        <p:origin x="1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5FC124-38A8-418A-BBF8-61538A3B26A2}" type="datetimeFigureOut">
              <a:rPr lang="en-US" smtClean="0"/>
              <a:t>11/20/2014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E4E1BB-3D30-4637-8499-A26A6D6AA832}" type="slidenum">
              <a:rPr lang="en-US" smtClean="0"/>
              <a:t>‹#›</a:t>
            </a:fld>
            <a:endParaRPr lang="en-US"/>
          </a:p>
        </p:txBody>
      </p:sp>
    </p:spTree>
    <p:extLst>
      <p:ext uri="{BB962C8B-B14F-4D97-AF65-F5344CB8AC3E}">
        <p14:creationId xmlns:p14="http://schemas.microsoft.com/office/powerpoint/2010/main" val="24093742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35C42500-6513-4DA8-AD00-6B8A1781DDDA}" type="datetimeFigureOut">
              <a:rPr lang="en-US" smtClean="0"/>
              <a:t>11/20/2014</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74EBC5D-52D4-43F4-9459-B3BA7328E0A4}"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53908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C42500-6513-4DA8-AD00-6B8A1781DDDA}"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EBC5D-52D4-43F4-9459-B3BA7328E0A4}" type="slidenum">
              <a:rPr lang="en-US" smtClean="0"/>
              <a:t>‹#›</a:t>
            </a:fld>
            <a:endParaRPr lang="en-US"/>
          </a:p>
        </p:txBody>
      </p:sp>
    </p:spTree>
    <p:extLst>
      <p:ext uri="{BB962C8B-B14F-4D97-AF65-F5344CB8AC3E}">
        <p14:creationId xmlns:p14="http://schemas.microsoft.com/office/powerpoint/2010/main" val="237992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C42500-6513-4DA8-AD00-6B8A1781DDDA}"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EBC5D-52D4-43F4-9459-B3BA7328E0A4}" type="slidenum">
              <a:rPr lang="en-US" smtClean="0"/>
              <a:t>‹#›</a:t>
            </a:fld>
            <a:endParaRPr lang="en-US"/>
          </a:p>
        </p:txBody>
      </p:sp>
    </p:spTree>
    <p:extLst>
      <p:ext uri="{BB962C8B-B14F-4D97-AF65-F5344CB8AC3E}">
        <p14:creationId xmlns:p14="http://schemas.microsoft.com/office/powerpoint/2010/main" val="110429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C42500-6513-4DA8-AD00-6B8A1781DDDA}"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EBC5D-52D4-43F4-9459-B3BA7328E0A4}"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94590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C42500-6513-4DA8-AD00-6B8A1781DDDA}"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EBC5D-52D4-43F4-9459-B3BA7328E0A4}" type="slidenum">
              <a:rPr lang="en-US" smtClean="0"/>
              <a:t>‹#›</a:t>
            </a:fld>
            <a:endParaRPr lang="en-US"/>
          </a:p>
        </p:txBody>
      </p:sp>
    </p:spTree>
    <p:extLst>
      <p:ext uri="{BB962C8B-B14F-4D97-AF65-F5344CB8AC3E}">
        <p14:creationId xmlns:p14="http://schemas.microsoft.com/office/powerpoint/2010/main" val="464709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5C42500-6513-4DA8-AD00-6B8A1781DDDA}" type="datetimeFigureOut">
              <a:rPr lang="en-US" smtClean="0"/>
              <a:t>11/20/2014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4EBC5D-52D4-43F4-9459-B3BA7328E0A4}" type="slidenum">
              <a:rPr lang="en-US" smtClean="0"/>
              <a:t>‹#›</a:t>
            </a:fld>
            <a:endParaRPr lang="en-US"/>
          </a:p>
        </p:txBody>
      </p:sp>
    </p:spTree>
    <p:extLst>
      <p:ext uri="{BB962C8B-B14F-4D97-AF65-F5344CB8AC3E}">
        <p14:creationId xmlns:p14="http://schemas.microsoft.com/office/powerpoint/2010/main" val="2971555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5C42500-6513-4DA8-AD00-6B8A1781DDDA}" type="datetimeFigureOut">
              <a:rPr lang="en-US" smtClean="0"/>
              <a:t>11/20/2014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4EBC5D-52D4-43F4-9459-B3BA7328E0A4}" type="slidenum">
              <a:rPr lang="en-US" smtClean="0"/>
              <a:t>‹#›</a:t>
            </a:fld>
            <a:endParaRPr lang="en-US"/>
          </a:p>
        </p:txBody>
      </p:sp>
    </p:spTree>
    <p:extLst>
      <p:ext uri="{BB962C8B-B14F-4D97-AF65-F5344CB8AC3E}">
        <p14:creationId xmlns:p14="http://schemas.microsoft.com/office/powerpoint/2010/main" val="3398705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C42500-6513-4DA8-AD00-6B8A1781DDDA}"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EBC5D-52D4-43F4-9459-B3BA7328E0A4}" type="slidenum">
              <a:rPr lang="en-US" smtClean="0"/>
              <a:t>‹#›</a:t>
            </a:fld>
            <a:endParaRPr lang="en-US"/>
          </a:p>
        </p:txBody>
      </p:sp>
    </p:spTree>
    <p:extLst>
      <p:ext uri="{BB962C8B-B14F-4D97-AF65-F5344CB8AC3E}">
        <p14:creationId xmlns:p14="http://schemas.microsoft.com/office/powerpoint/2010/main" val="1834160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C42500-6513-4DA8-AD00-6B8A1781DDDA}"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EBC5D-52D4-43F4-9459-B3BA7328E0A4}" type="slidenum">
              <a:rPr lang="en-US" smtClean="0"/>
              <a:t>‹#›</a:t>
            </a:fld>
            <a:endParaRPr lang="en-US"/>
          </a:p>
        </p:txBody>
      </p:sp>
    </p:spTree>
    <p:extLst>
      <p:ext uri="{BB962C8B-B14F-4D97-AF65-F5344CB8AC3E}">
        <p14:creationId xmlns:p14="http://schemas.microsoft.com/office/powerpoint/2010/main" val="309743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C42500-6513-4DA8-AD00-6B8A1781DDDA}"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EBC5D-52D4-43F4-9459-B3BA7328E0A4}" type="slidenum">
              <a:rPr lang="en-US" smtClean="0"/>
              <a:t>‹#›</a:t>
            </a:fld>
            <a:endParaRPr lang="en-US"/>
          </a:p>
        </p:txBody>
      </p:sp>
    </p:spTree>
    <p:extLst>
      <p:ext uri="{BB962C8B-B14F-4D97-AF65-F5344CB8AC3E}">
        <p14:creationId xmlns:p14="http://schemas.microsoft.com/office/powerpoint/2010/main" val="297116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C42500-6513-4DA8-AD00-6B8A1781DDDA}"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EBC5D-52D4-43F4-9459-B3BA7328E0A4}" type="slidenum">
              <a:rPr lang="en-US" smtClean="0"/>
              <a:t>‹#›</a:t>
            </a:fld>
            <a:endParaRPr lang="en-US"/>
          </a:p>
        </p:txBody>
      </p:sp>
    </p:spTree>
    <p:extLst>
      <p:ext uri="{BB962C8B-B14F-4D97-AF65-F5344CB8AC3E}">
        <p14:creationId xmlns:p14="http://schemas.microsoft.com/office/powerpoint/2010/main" val="2888392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C42500-6513-4DA8-AD00-6B8A1781DDDA}"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EBC5D-52D4-43F4-9459-B3BA7328E0A4}" type="slidenum">
              <a:rPr lang="en-US" smtClean="0"/>
              <a:t>‹#›</a:t>
            </a:fld>
            <a:endParaRPr lang="en-US"/>
          </a:p>
        </p:txBody>
      </p:sp>
    </p:spTree>
    <p:extLst>
      <p:ext uri="{BB962C8B-B14F-4D97-AF65-F5344CB8AC3E}">
        <p14:creationId xmlns:p14="http://schemas.microsoft.com/office/powerpoint/2010/main" val="306300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C42500-6513-4DA8-AD00-6B8A1781DDDA}" type="datetimeFigureOut">
              <a:rPr lang="en-US" smtClean="0"/>
              <a:t>11/20/2014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4EBC5D-52D4-43F4-9459-B3BA7328E0A4}" type="slidenum">
              <a:rPr lang="en-US" smtClean="0"/>
              <a:t>‹#›</a:t>
            </a:fld>
            <a:endParaRPr lang="en-US"/>
          </a:p>
        </p:txBody>
      </p:sp>
    </p:spTree>
    <p:extLst>
      <p:ext uri="{BB962C8B-B14F-4D97-AF65-F5344CB8AC3E}">
        <p14:creationId xmlns:p14="http://schemas.microsoft.com/office/powerpoint/2010/main" val="351217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C42500-6513-4DA8-AD00-6B8A1781DDDA}" type="datetimeFigureOut">
              <a:rPr lang="en-US" smtClean="0"/>
              <a:t>11/20/2014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4EBC5D-52D4-43F4-9459-B3BA7328E0A4}" type="slidenum">
              <a:rPr lang="en-US" smtClean="0"/>
              <a:t>‹#›</a:t>
            </a:fld>
            <a:endParaRPr lang="en-US"/>
          </a:p>
        </p:txBody>
      </p:sp>
    </p:spTree>
    <p:extLst>
      <p:ext uri="{BB962C8B-B14F-4D97-AF65-F5344CB8AC3E}">
        <p14:creationId xmlns:p14="http://schemas.microsoft.com/office/powerpoint/2010/main" val="2002088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42500-6513-4DA8-AD00-6B8A1781DDDA}" type="datetimeFigureOut">
              <a:rPr lang="en-US" smtClean="0"/>
              <a:t>11/20/2014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4EBC5D-52D4-43F4-9459-B3BA7328E0A4}" type="slidenum">
              <a:rPr lang="en-US" smtClean="0"/>
              <a:t>‹#›</a:t>
            </a:fld>
            <a:endParaRPr lang="en-US"/>
          </a:p>
        </p:txBody>
      </p:sp>
    </p:spTree>
    <p:extLst>
      <p:ext uri="{BB962C8B-B14F-4D97-AF65-F5344CB8AC3E}">
        <p14:creationId xmlns:p14="http://schemas.microsoft.com/office/powerpoint/2010/main" val="307932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C42500-6513-4DA8-AD00-6B8A1781DDDA}"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EBC5D-52D4-43F4-9459-B3BA7328E0A4}" type="slidenum">
              <a:rPr lang="en-US" smtClean="0"/>
              <a:t>‹#›</a:t>
            </a:fld>
            <a:endParaRPr lang="en-US"/>
          </a:p>
        </p:txBody>
      </p:sp>
    </p:spTree>
    <p:extLst>
      <p:ext uri="{BB962C8B-B14F-4D97-AF65-F5344CB8AC3E}">
        <p14:creationId xmlns:p14="http://schemas.microsoft.com/office/powerpoint/2010/main" val="40101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C42500-6513-4DA8-AD00-6B8A1781DDDA}"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EBC5D-52D4-43F4-9459-B3BA7328E0A4}" type="slidenum">
              <a:rPr lang="en-US" smtClean="0"/>
              <a:t>‹#›</a:t>
            </a:fld>
            <a:endParaRPr lang="en-US"/>
          </a:p>
        </p:txBody>
      </p:sp>
    </p:spTree>
    <p:extLst>
      <p:ext uri="{BB962C8B-B14F-4D97-AF65-F5344CB8AC3E}">
        <p14:creationId xmlns:p14="http://schemas.microsoft.com/office/powerpoint/2010/main" val="4284901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35C42500-6513-4DA8-AD00-6B8A1781DDDA}" type="datetimeFigureOut">
              <a:rPr lang="en-US" smtClean="0"/>
              <a:t>11/20/2014</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574EBC5D-52D4-43F4-9459-B3BA7328E0A4}" type="slidenum">
              <a:rPr lang="en-US" smtClean="0"/>
              <a:t>‹#›</a:t>
            </a:fld>
            <a:endParaRPr lang="en-US"/>
          </a:p>
        </p:txBody>
      </p:sp>
    </p:spTree>
    <p:extLst>
      <p:ext uri="{BB962C8B-B14F-4D97-AF65-F5344CB8AC3E}">
        <p14:creationId xmlns:p14="http://schemas.microsoft.com/office/powerpoint/2010/main" val="3201024397"/>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spine-health.com/treatment/chiropractic/chiropractor-educational-requirements" TargetMode="External"/><Relationship Id="rId2" Type="http://schemas.openxmlformats.org/officeDocument/2006/relationships/hyperlink" Target="http://www.spine-health.com/treatment/chiropractic" TargetMode="External"/><Relationship Id="rId1" Type="http://schemas.openxmlformats.org/officeDocument/2006/relationships/slideLayout" Target="../slideLayouts/slideLayout2.xml"/><Relationship Id="rId6" Type="http://schemas.openxmlformats.org/officeDocument/2006/relationships/hyperlink" Target="http://www.bls.gov/ooh/Healthcare/Chiropractors.htm" TargetMode="External"/><Relationship Id="rId5" Type="http://schemas.openxmlformats.org/officeDocument/2006/relationships/hyperlink" Target="http://www1.salary.com/Chiropractor-salary.html" TargetMode="External"/><Relationship Id="rId4" Type="http://schemas.openxmlformats.org/officeDocument/2006/relationships/hyperlink" Target="http://www.healthcaresalaryonline.com/chiropractor-job-description.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Chiropractor </a:t>
            </a:r>
            <a:endParaRPr lang="en-US" dirty="0"/>
          </a:p>
        </p:txBody>
      </p:sp>
      <p:sp>
        <p:nvSpPr>
          <p:cNvPr id="3" name="Subtitle 2"/>
          <p:cNvSpPr>
            <a:spLocks noGrp="1"/>
          </p:cNvSpPr>
          <p:nvPr>
            <p:ph type="subTitle" idx="1"/>
          </p:nvPr>
        </p:nvSpPr>
        <p:spPr>
          <a:xfrm>
            <a:off x="1371600" y="3628500"/>
            <a:ext cx="9448800" cy="2126841"/>
          </a:xfrm>
        </p:spPr>
        <p:txBody>
          <a:bodyPr>
            <a:normAutofit/>
          </a:bodyPr>
          <a:lstStyle/>
          <a:p>
            <a:r>
              <a:rPr lang="en-US" dirty="0" smtClean="0"/>
              <a:t>By: Norge Sanabria</a:t>
            </a:r>
          </a:p>
        </p:txBody>
      </p:sp>
    </p:spTree>
    <p:extLst>
      <p:ext uri="{BB962C8B-B14F-4D97-AF65-F5344CB8AC3E}">
        <p14:creationId xmlns:p14="http://schemas.microsoft.com/office/powerpoint/2010/main" val="2051276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chiropractor </a:t>
            </a:r>
            <a:endParaRPr lang="en-US" dirty="0"/>
          </a:p>
        </p:txBody>
      </p:sp>
      <p:sp>
        <p:nvSpPr>
          <p:cNvPr id="3" name="Content Placeholder 2"/>
          <p:cNvSpPr>
            <a:spLocks noGrp="1"/>
          </p:cNvSpPr>
          <p:nvPr>
            <p:ph sz="quarter" idx="13"/>
          </p:nvPr>
        </p:nvSpPr>
        <p:spPr/>
        <p:txBody>
          <a:bodyPr/>
          <a:lstStyle/>
          <a:p>
            <a:r>
              <a:rPr lang="en-US" dirty="0"/>
              <a:t>A chiropractor is a health care professional focused on the diagnosis and treatment neuromuscular disorders, with an emphasis on treatment through manual adjustment </a:t>
            </a:r>
            <a:r>
              <a:rPr lang="en-US" dirty="0" smtClean="0"/>
              <a:t>or </a:t>
            </a:r>
            <a:r>
              <a:rPr lang="en-US" dirty="0"/>
              <a:t>manipulation of the </a:t>
            </a:r>
            <a:r>
              <a:rPr lang="en-US" dirty="0" smtClean="0"/>
              <a:t>spine</a:t>
            </a:r>
          </a:p>
          <a:p>
            <a:r>
              <a:rPr lang="en-US" dirty="0"/>
              <a:t>Most chiropractors seek to reduce pain and improve the functionality of patients as well as to educate them on how they can account for their own health via exercise, ergonomics and other therapies to treat back pain</a:t>
            </a:r>
          </a:p>
        </p:txBody>
      </p:sp>
    </p:spTree>
    <p:extLst>
      <p:ext uri="{BB962C8B-B14F-4D97-AF65-F5344CB8AC3E}">
        <p14:creationId xmlns:p14="http://schemas.microsoft.com/office/powerpoint/2010/main" val="3979340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requirements </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a:t>Chiropractic education requires at least 4 years of professional study and includes a 4-year </a:t>
            </a:r>
            <a:r>
              <a:rPr lang="en-US" dirty="0" smtClean="0"/>
              <a:t>undergraduate</a:t>
            </a:r>
          </a:p>
          <a:p>
            <a:r>
              <a:rPr lang="en-US" dirty="0"/>
              <a:t>4 years of training to be a doctor of </a:t>
            </a:r>
            <a:r>
              <a:rPr lang="en-US" dirty="0" smtClean="0"/>
              <a:t>chiropractic</a:t>
            </a:r>
          </a:p>
          <a:p>
            <a:r>
              <a:rPr lang="en-US" dirty="0"/>
              <a:t>2 years of basic sciences are required followed by the need for a successful completion of National </a:t>
            </a:r>
            <a:r>
              <a:rPr lang="en-US" dirty="0" smtClean="0"/>
              <a:t>Boards</a:t>
            </a:r>
          </a:p>
          <a:p>
            <a:r>
              <a:rPr lang="en-US" dirty="0"/>
              <a:t> 2 years of chiropractic training include the clinical sciences after which National </a:t>
            </a:r>
            <a:r>
              <a:rPr lang="en-US" dirty="0" smtClean="0"/>
              <a:t>Boards</a:t>
            </a:r>
          </a:p>
          <a:p>
            <a:r>
              <a:rPr lang="en-US" dirty="0"/>
              <a:t> National Boards chiropractic training </a:t>
            </a:r>
            <a:endParaRPr lang="en-US" dirty="0" smtClean="0"/>
          </a:p>
          <a:p>
            <a:r>
              <a:rPr lang="en-US" dirty="0" smtClean="0"/>
              <a:t>Tests of three practical skills </a:t>
            </a:r>
            <a:endParaRPr lang="en-US" dirty="0"/>
          </a:p>
        </p:txBody>
      </p:sp>
    </p:spTree>
    <p:extLst>
      <p:ext uri="{BB962C8B-B14F-4D97-AF65-F5344CB8AC3E}">
        <p14:creationId xmlns:p14="http://schemas.microsoft.com/office/powerpoint/2010/main" val="4018565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duties </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 </a:t>
            </a:r>
            <a:r>
              <a:rPr lang="en-US" dirty="0"/>
              <a:t>Analyze x-rays to locate the sources of patients' difficulties and to rule out fractures or diseases as sources of problems.</a:t>
            </a:r>
          </a:p>
          <a:p>
            <a:r>
              <a:rPr lang="en-US" dirty="0" smtClean="0"/>
              <a:t>Obtain</a:t>
            </a:r>
            <a:r>
              <a:rPr lang="en-US" dirty="0"/>
              <a:t>, record and maintain patients' medical histories.</a:t>
            </a:r>
          </a:p>
          <a:p>
            <a:r>
              <a:rPr lang="en-US" dirty="0" smtClean="0"/>
              <a:t>Counsel </a:t>
            </a:r>
            <a:r>
              <a:rPr lang="en-US" dirty="0"/>
              <a:t>and advise patients about nutrition, exercise, stress management, and recommended courses of treatment.</a:t>
            </a:r>
          </a:p>
          <a:p>
            <a:r>
              <a:rPr lang="en-US" dirty="0" smtClean="0"/>
              <a:t>Evaluate</a:t>
            </a:r>
            <a:r>
              <a:rPr lang="en-US" dirty="0"/>
              <a:t>, diagnose and perform a series of manual adjustments to the spine, or other articulations of the body, to correct the musculoskeletal system.</a:t>
            </a:r>
          </a:p>
          <a:p>
            <a:r>
              <a:rPr lang="en-US" dirty="0" smtClean="0"/>
              <a:t>Consult </a:t>
            </a:r>
            <a:r>
              <a:rPr lang="en-US" dirty="0"/>
              <a:t>with and refer patients to appropriate health practitioners when necessary</a:t>
            </a:r>
            <a:r>
              <a:rPr lang="en-US" dirty="0" smtClean="0"/>
              <a:t>.</a:t>
            </a:r>
          </a:p>
        </p:txBody>
      </p:sp>
    </p:spTree>
    <p:extLst>
      <p:ext uri="{BB962C8B-B14F-4D97-AF65-F5344CB8AC3E}">
        <p14:creationId xmlns:p14="http://schemas.microsoft.com/office/powerpoint/2010/main" val="596292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a:t>
            </a:r>
            <a:endParaRPr lang="en-US" dirty="0"/>
          </a:p>
        </p:txBody>
      </p:sp>
      <p:sp>
        <p:nvSpPr>
          <p:cNvPr id="3" name="Content Placeholder 2"/>
          <p:cNvSpPr>
            <a:spLocks noGrp="1"/>
          </p:cNvSpPr>
          <p:nvPr>
            <p:ph sz="quarter" idx="13"/>
          </p:nvPr>
        </p:nvSpPr>
        <p:spPr/>
        <p:txBody>
          <a:bodyPr/>
          <a:lstStyle/>
          <a:p>
            <a:r>
              <a:rPr lang="en-US" dirty="0"/>
              <a:t>The annual salary for </a:t>
            </a:r>
            <a:r>
              <a:rPr lang="en-US" dirty="0" smtClean="0"/>
              <a:t>a Chiropractor </a:t>
            </a:r>
            <a:r>
              <a:rPr lang="en-US" dirty="0"/>
              <a:t>may vary depending on a number of factors including industry, company size, location, years of experience and level of </a:t>
            </a:r>
            <a:r>
              <a:rPr lang="en-US" dirty="0" smtClean="0"/>
              <a:t>education.</a:t>
            </a:r>
          </a:p>
          <a:p>
            <a:r>
              <a:rPr lang="en-US" dirty="0"/>
              <a:t>The average salary for a Chiropractor is $51,827 per </a:t>
            </a:r>
            <a:r>
              <a:rPr lang="en-US" dirty="0" smtClean="0"/>
              <a:t>year</a:t>
            </a:r>
          </a:p>
          <a:p>
            <a:r>
              <a:rPr lang="en-US" dirty="0" smtClean="0"/>
              <a:t>Average salary is $4,318 per month</a:t>
            </a:r>
          </a:p>
          <a:p>
            <a:r>
              <a:rPr lang="en-US" dirty="0"/>
              <a:t>Most </a:t>
            </a:r>
            <a:r>
              <a:rPr lang="en-US" dirty="0" smtClean="0"/>
              <a:t>Chiropractors move </a:t>
            </a:r>
            <a:r>
              <a:rPr lang="en-US" dirty="0"/>
              <a:t>on to other positions after 20 years in this </a:t>
            </a:r>
            <a:r>
              <a:rPr lang="en-US" dirty="0" smtClean="0"/>
              <a:t>career</a:t>
            </a:r>
          </a:p>
        </p:txBody>
      </p:sp>
    </p:spTree>
    <p:extLst>
      <p:ext uri="{BB962C8B-B14F-4D97-AF65-F5344CB8AC3E}">
        <p14:creationId xmlns:p14="http://schemas.microsoft.com/office/powerpoint/2010/main" val="2088816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Settings </a:t>
            </a:r>
            <a:endParaRPr lang="en-US" dirty="0"/>
          </a:p>
        </p:txBody>
      </p:sp>
      <p:sp>
        <p:nvSpPr>
          <p:cNvPr id="3" name="Content Placeholder 2"/>
          <p:cNvSpPr>
            <a:spLocks noGrp="1"/>
          </p:cNvSpPr>
          <p:nvPr>
            <p:ph sz="quarter" idx="13"/>
          </p:nvPr>
        </p:nvSpPr>
        <p:spPr/>
        <p:txBody>
          <a:bodyPr/>
          <a:lstStyle/>
          <a:p>
            <a:r>
              <a:rPr lang="en-US" dirty="0"/>
              <a:t>Chiropractors treat patients with health problems of the </a:t>
            </a:r>
            <a:r>
              <a:rPr lang="en-US" dirty="0" smtClean="0"/>
              <a:t>nervous, muscular, skeletal </a:t>
            </a:r>
            <a:r>
              <a:rPr lang="en-US" dirty="0"/>
              <a:t>system, which includes nerves, bones, muscles, ligaments, and tendons. </a:t>
            </a:r>
            <a:endParaRPr lang="en-US" dirty="0" smtClean="0"/>
          </a:p>
          <a:p>
            <a:r>
              <a:rPr lang="en-US" dirty="0" smtClean="0"/>
              <a:t>They </a:t>
            </a:r>
            <a:r>
              <a:rPr lang="en-US" dirty="0"/>
              <a:t>use spinal adjustments, manipulation, and other techniques to manage patients' health concerns, such as back and neck </a:t>
            </a:r>
            <a:r>
              <a:rPr lang="en-US" dirty="0" smtClean="0"/>
              <a:t>pain</a:t>
            </a:r>
          </a:p>
          <a:p>
            <a:r>
              <a:rPr lang="en-US" dirty="0"/>
              <a:t>Most chiropractors work in a solo or group chiropractic </a:t>
            </a:r>
            <a:r>
              <a:rPr lang="en-US" dirty="0" smtClean="0"/>
              <a:t>practice. </a:t>
            </a:r>
            <a:r>
              <a:rPr lang="en-US" dirty="0" err="1" smtClean="0"/>
              <a:t>Mmostly</a:t>
            </a:r>
            <a:r>
              <a:rPr lang="en-US" dirty="0" smtClean="0"/>
              <a:t> are self employed </a:t>
            </a:r>
          </a:p>
        </p:txBody>
      </p:sp>
    </p:spTree>
    <p:extLst>
      <p:ext uri="{BB962C8B-B14F-4D97-AF65-F5344CB8AC3E}">
        <p14:creationId xmlns:p14="http://schemas.microsoft.com/office/powerpoint/2010/main" val="3880204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Images of a chiropractor </a:t>
            </a:r>
            <a:endParaRPr lang="en-US" dirty="0"/>
          </a:p>
        </p:txBody>
      </p:sp>
      <p:pic>
        <p:nvPicPr>
          <p:cNvPr id="7" name="Content Placeholder 6"/>
          <p:cNvPicPr>
            <a:picLocks noGrp="1" noChangeAspect="1"/>
          </p:cNvPicPr>
          <p:nvPr>
            <p:ph sz="quarter" idx="13"/>
          </p:nvPr>
        </p:nvPicPr>
        <p:blipFill>
          <a:blip r:embed="rId2"/>
          <a:stretch>
            <a:fillRect/>
          </a:stretch>
        </p:blipFill>
        <p:spPr>
          <a:xfrm>
            <a:off x="1028608" y="2063750"/>
            <a:ext cx="4402322" cy="3311525"/>
          </a:xfrm>
          <a:prstGeom prst="rect">
            <a:avLst/>
          </a:prstGeom>
        </p:spPr>
      </p:pic>
      <p:pic>
        <p:nvPicPr>
          <p:cNvPr id="8" name="Content Placeholder 7"/>
          <p:cNvPicPr>
            <a:picLocks noGrp="1" noChangeAspect="1"/>
          </p:cNvPicPr>
          <p:nvPr>
            <p:ph sz="quarter" idx="14"/>
          </p:nvPr>
        </p:nvPicPr>
        <p:blipFill>
          <a:blip r:embed="rId3"/>
          <a:stretch>
            <a:fillRect/>
          </a:stretch>
        </p:blipFill>
        <p:spPr>
          <a:xfrm>
            <a:off x="6950459" y="2063750"/>
            <a:ext cx="3174231" cy="3311525"/>
          </a:xfrm>
          <a:prstGeom prst="rect">
            <a:avLst/>
          </a:prstGeom>
        </p:spPr>
      </p:pic>
    </p:spTree>
    <p:extLst>
      <p:ext uri="{BB962C8B-B14F-4D97-AF65-F5344CB8AC3E}">
        <p14:creationId xmlns:p14="http://schemas.microsoft.com/office/powerpoint/2010/main" val="2174560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 page </a:t>
            </a:r>
            <a:endParaRPr lang="en-US" dirty="0"/>
          </a:p>
        </p:txBody>
      </p:sp>
      <p:sp>
        <p:nvSpPr>
          <p:cNvPr id="3" name="Content Placeholder 2"/>
          <p:cNvSpPr>
            <a:spLocks noGrp="1"/>
          </p:cNvSpPr>
          <p:nvPr>
            <p:ph sz="quarter" idx="13"/>
          </p:nvPr>
        </p:nvSpPr>
        <p:spPr/>
        <p:txBody>
          <a:bodyPr/>
          <a:lstStyle/>
          <a:p>
            <a:r>
              <a:rPr lang="en-US" dirty="0">
                <a:hlinkClick r:id="rId2"/>
              </a:rPr>
              <a:t>http://</a:t>
            </a:r>
            <a:r>
              <a:rPr lang="en-US" dirty="0" smtClean="0">
                <a:hlinkClick r:id="rId2"/>
              </a:rPr>
              <a:t>www.spine-health.com/treatment/chiropractic</a:t>
            </a:r>
            <a:endParaRPr lang="en-US" dirty="0" smtClean="0"/>
          </a:p>
          <a:p>
            <a:r>
              <a:rPr lang="en-US" dirty="0">
                <a:hlinkClick r:id="rId3"/>
              </a:rPr>
              <a:t>http://</a:t>
            </a:r>
            <a:r>
              <a:rPr lang="en-US" dirty="0" smtClean="0">
                <a:hlinkClick r:id="rId3"/>
              </a:rPr>
              <a:t>www.spine-health.com/treatment/chiropractic/chiropractor-educational-requirements</a:t>
            </a:r>
            <a:endParaRPr lang="en-US" dirty="0" smtClean="0"/>
          </a:p>
          <a:p>
            <a:r>
              <a:rPr lang="en-US" dirty="0">
                <a:hlinkClick r:id="rId4"/>
              </a:rPr>
              <a:t>http://</a:t>
            </a:r>
            <a:r>
              <a:rPr lang="en-US" dirty="0" smtClean="0">
                <a:hlinkClick r:id="rId4"/>
              </a:rPr>
              <a:t>www.healthcaresalaryonline.com/chiropractor-job-description.html</a:t>
            </a:r>
            <a:endParaRPr lang="en-US" dirty="0" smtClean="0"/>
          </a:p>
          <a:p>
            <a:r>
              <a:rPr lang="en-US" dirty="0">
                <a:hlinkClick r:id="rId5"/>
              </a:rPr>
              <a:t>http://</a:t>
            </a:r>
            <a:r>
              <a:rPr lang="en-US" dirty="0" smtClean="0">
                <a:hlinkClick r:id="rId5"/>
              </a:rPr>
              <a:t>www1.salary.com/Chiropractor-salary.html</a:t>
            </a:r>
            <a:endParaRPr lang="en-US" dirty="0" smtClean="0"/>
          </a:p>
          <a:p>
            <a:r>
              <a:rPr lang="en-US" dirty="0">
                <a:hlinkClick r:id="rId6"/>
              </a:rPr>
              <a:t>http://</a:t>
            </a:r>
            <a:r>
              <a:rPr lang="en-US" dirty="0" smtClean="0">
                <a:hlinkClick r:id="rId6"/>
              </a:rPr>
              <a:t>www.bls.gov/ooh/Healthcare/Chiropractors.htm</a:t>
            </a:r>
            <a:endParaRPr lang="en-US" dirty="0" smtClean="0"/>
          </a:p>
          <a:p>
            <a:endParaRPr lang="en-US" dirty="0"/>
          </a:p>
        </p:txBody>
      </p:sp>
    </p:spTree>
    <p:extLst>
      <p:ext uri="{BB962C8B-B14F-4D97-AF65-F5344CB8AC3E}">
        <p14:creationId xmlns:p14="http://schemas.microsoft.com/office/powerpoint/2010/main" val="3017369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Just cause </a:t>
            </a:r>
            <a:endParaRPr lang="en-US" dirty="0"/>
          </a:p>
        </p:txBody>
      </p:sp>
      <p:pic>
        <p:nvPicPr>
          <p:cNvPr id="6" name="Content Placeholder 5"/>
          <p:cNvPicPr>
            <a:picLocks noGrp="1" noChangeAspect="1"/>
          </p:cNvPicPr>
          <p:nvPr>
            <p:ph sz="quarter" idx="13"/>
          </p:nvPr>
        </p:nvPicPr>
        <p:blipFill>
          <a:blip r:embed="rId2"/>
          <a:stretch>
            <a:fillRect/>
          </a:stretch>
        </p:blipFill>
        <p:spPr>
          <a:xfrm>
            <a:off x="4120179" y="1942282"/>
            <a:ext cx="2926080" cy="3540570"/>
          </a:xfrm>
          <a:prstGeom prst="rect">
            <a:avLst/>
          </a:prstGeom>
        </p:spPr>
      </p:pic>
    </p:spTree>
    <p:extLst>
      <p:ext uri="{BB962C8B-B14F-4D97-AF65-F5344CB8AC3E}">
        <p14:creationId xmlns:p14="http://schemas.microsoft.com/office/powerpoint/2010/main" val="25216847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45</TotalTime>
  <Words>390</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Impact</vt:lpstr>
      <vt:lpstr>Main Event</vt:lpstr>
      <vt:lpstr>Chiropractor </vt:lpstr>
      <vt:lpstr>What is a chiropractor </vt:lpstr>
      <vt:lpstr>Educational requirements </vt:lpstr>
      <vt:lpstr>Job duties </vt:lpstr>
      <vt:lpstr>Compensation </vt:lpstr>
      <vt:lpstr>Settings </vt:lpstr>
      <vt:lpstr>Images of a chiropractor </vt:lpstr>
      <vt:lpstr>Works cited page </vt:lpstr>
      <vt:lpstr>Just cause </vt:lpstr>
    </vt:vector>
  </TitlesOfParts>
  <Company>JCPS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Chiropractor</dc:title>
  <dc:creator>Norge Luis Sanabria</dc:creator>
  <cp:lastModifiedBy>Justin Gregory Putman</cp:lastModifiedBy>
  <cp:revision>6</cp:revision>
  <dcterms:created xsi:type="dcterms:W3CDTF">2014-11-20T15:23:45Z</dcterms:created>
  <dcterms:modified xsi:type="dcterms:W3CDTF">2014-11-20T16:13:15Z</dcterms:modified>
</cp:coreProperties>
</file>