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1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0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3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6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3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9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8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0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1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8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6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AF3CA-6DB6-4FA7-87ED-EE6933B2B90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58FF3-961D-41A9-86F5-BC16D4DC5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3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" y="365124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Muscle Name, Location, and Function </a:t>
            </a:r>
            <a:r>
              <a:rPr lang="en-US" dirty="0" smtClean="0"/>
              <a:t>Stations </a:t>
            </a:r>
            <a:r>
              <a:rPr lang="en-US" sz="2200" dirty="0" smtClean="0"/>
              <a:t>(assignment 1)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1825625"/>
            <a:ext cx="8641080" cy="49612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complete this activity with a partner or you may work on it alone. NO MORE THAN </a:t>
            </a:r>
            <a:r>
              <a:rPr lang="en-US" b="1" u="sng" dirty="0" smtClean="0"/>
              <a:t>TWO</a:t>
            </a:r>
            <a:r>
              <a:rPr lang="en-US" dirty="0" smtClean="0"/>
              <a:t> PEOPLE WORKING TOGETHER!</a:t>
            </a:r>
          </a:p>
          <a:p>
            <a:pPr lvl="1"/>
            <a:r>
              <a:rPr lang="en-US" dirty="0" smtClean="0"/>
              <a:t>Whether you choose to work with a partner or not you will each complete your own worksheet.</a:t>
            </a:r>
          </a:p>
          <a:p>
            <a:r>
              <a:rPr lang="en-US" dirty="0" smtClean="0"/>
              <a:t>There are 14 muscles pictured and described on papers around the room.</a:t>
            </a:r>
          </a:p>
          <a:p>
            <a:pPr lvl="1"/>
            <a:r>
              <a:rPr lang="en-US" dirty="0" smtClean="0"/>
              <a:t>Read the paper and identify on your worksheet</a:t>
            </a:r>
          </a:p>
          <a:p>
            <a:pPr lvl="2"/>
            <a:r>
              <a:rPr lang="en-US" dirty="0" smtClean="0"/>
              <a:t>1.  The name of the muscle</a:t>
            </a:r>
          </a:p>
          <a:p>
            <a:pPr lvl="2"/>
            <a:r>
              <a:rPr lang="en-US" dirty="0" smtClean="0"/>
              <a:t>2.  The location of the muscle</a:t>
            </a:r>
          </a:p>
          <a:p>
            <a:pPr lvl="2"/>
            <a:r>
              <a:rPr lang="en-US" dirty="0" smtClean="0"/>
              <a:t>3.  The function of the muscle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1" y="4827778"/>
            <a:ext cx="921029" cy="1815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921" y="120364"/>
            <a:ext cx="921029" cy="181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Muscle Name, Location, and Function Stations (assignment 1)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Name, Location, and Function Stations (assignment 1)</dc:title>
  <dc:creator>Amshoff, Tim P</dc:creator>
  <cp:lastModifiedBy>Amshoff, Tim P</cp:lastModifiedBy>
  <cp:revision>1</cp:revision>
  <dcterms:created xsi:type="dcterms:W3CDTF">2017-10-09T15:37:43Z</dcterms:created>
  <dcterms:modified xsi:type="dcterms:W3CDTF">2017-10-09T15:38:04Z</dcterms:modified>
</cp:coreProperties>
</file>