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17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FEF5-64BA-4FF4-8DBF-A9E676E8338D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5E68-761E-4E0C-BF90-BBF1ED8E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362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FEF5-64BA-4FF4-8DBF-A9E676E8338D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5E68-761E-4E0C-BF90-BBF1ED8E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62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FEF5-64BA-4FF4-8DBF-A9E676E8338D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5E68-761E-4E0C-BF90-BBF1ED8E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42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FEF5-64BA-4FF4-8DBF-A9E676E8338D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5E68-761E-4E0C-BF90-BBF1ED8E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90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FEF5-64BA-4FF4-8DBF-A9E676E8338D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5E68-761E-4E0C-BF90-BBF1ED8E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95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FEF5-64BA-4FF4-8DBF-A9E676E8338D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5E68-761E-4E0C-BF90-BBF1ED8E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53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FEF5-64BA-4FF4-8DBF-A9E676E8338D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5E68-761E-4E0C-BF90-BBF1ED8E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7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FEF5-64BA-4FF4-8DBF-A9E676E8338D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5E68-761E-4E0C-BF90-BBF1ED8E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89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FEF5-64BA-4FF4-8DBF-A9E676E8338D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5E68-761E-4E0C-BF90-BBF1ED8E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65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FEF5-64BA-4FF4-8DBF-A9E676E8338D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5E68-761E-4E0C-BF90-BBF1ED8E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82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FEF5-64BA-4FF4-8DBF-A9E676E8338D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5E68-761E-4E0C-BF90-BBF1ED8E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29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4FEF5-64BA-4FF4-8DBF-A9E676E8338D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45E68-761E-4E0C-BF90-BBF1ED8E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Discussion Questions</a:t>
            </a:r>
            <a:r>
              <a:rPr lang="en-US" sz="1200" dirty="0" smtClean="0"/>
              <a:t>…(assignment  3)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4325"/>
            <a:ext cx="8361960" cy="5222556"/>
          </a:xfrm>
        </p:spPr>
        <p:txBody>
          <a:bodyPr>
            <a:normAutofit fontScale="62500" lnSpcReduction="20000"/>
          </a:bodyPr>
          <a:lstStyle/>
          <a:p>
            <a:r>
              <a:rPr lang="en-US" sz="3200" dirty="0"/>
              <a:t>Discuss the following questions with your partner or think about them on your own…</a:t>
            </a:r>
          </a:p>
          <a:p>
            <a:pPr lvl="1"/>
            <a:r>
              <a:rPr lang="en-US" sz="2800" dirty="0"/>
              <a:t>1. </a:t>
            </a:r>
            <a:r>
              <a:rPr lang="en-US" sz="2800" dirty="0" smtClean="0"/>
              <a:t> How is the function (movement) of the muscle effected by the joint (Discuss the movement available at the  joints?</a:t>
            </a:r>
          </a:p>
          <a:p>
            <a:pPr lvl="2"/>
            <a:r>
              <a:rPr lang="en-US" dirty="0" smtClean="0"/>
              <a:t>Example:  The biceps and triceps can only bend and extend the arm because they contract and relax to move the ulna located at a hinge joint which only allows for two movements.</a:t>
            </a:r>
          </a:p>
          <a:p>
            <a:pPr lvl="1"/>
            <a:r>
              <a:rPr lang="en-US" sz="2800" dirty="0" smtClean="0"/>
              <a:t>2.  Come up with 2 every day activities that you do that use the muscles you learned about in this lesson. Identify what muscle(s) are being used for each activity.</a:t>
            </a:r>
          </a:p>
          <a:p>
            <a:pPr lvl="2"/>
            <a:r>
              <a:rPr lang="en-US" dirty="0" smtClean="0"/>
              <a:t>Carry </a:t>
            </a:r>
            <a:r>
              <a:rPr lang="en-US" dirty="0" smtClean="0"/>
              <a:t>groceries into the house requires the use of the deltoid muscles.</a:t>
            </a:r>
            <a:endParaRPr lang="en-US" dirty="0"/>
          </a:p>
          <a:p>
            <a:pPr lvl="1"/>
            <a:r>
              <a:rPr lang="en-US" sz="2800" dirty="0"/>
              <a:t>3.  In your opinion, </a:t>
            </a:r>
            <a:r>
              <a:rPr lang="en-US" sz="2800" dirty="0" smtClean="0"/>
              <a:t>of the every day movements you came up with, which </a:t>
            </a:r>
            <a:r>
              <a:rPr lang="en-US" sz="2800" dirty="0"/>
              <a:t>muscle is </a:t>
            </a:r>
            <a:r>
              <a:rPr lang="en-US" sz="2800" dirty="0" smtClean="0"/>
              <a:t>functionally the most important in order to carry out daily activities. Use information from what you read about the muscles to support your answer</a:t>
            </a:r>
            <a:r>
              <a:rPr lang="en-US" sz="2800" dirty="0" smtClean="0"/>
              <a:t>.</a:t>
            </a:r>
          </a:p>
          <a:p>
            <a:pPr lvl="1"/>
            <a:r>
              <a:rPr lang="en-US" sz="2800" dirty="0" smtClean="0"/>
              <a:t>4. </a:t>
            </a:r>
            <a:r>
              <a:rPr lang="en-US" dirty="0"/>
              <a:t>.  Come up with an exercise you can do to strengthen that muscle (think of our warm-up in Physical Education)</a:t>
            </a:r>
          </a:p>
          <a:p>
            <a:pPr lvl="1"/>
            <a:endParaRPr lang="en-US" sz="2800" dirty="0"/>
          </a:p>
          <a:p>
            <a:pPr algn="ctr"/>
            <a:r>
              <a:rPr lang="en-US" sz="2600" dirty="0"/>
              <a:t>When you finish your </a:t>
            </a:r>
            <a:r>
              <a:rPr lang="en-US" sz="2600" dirty="0" smtClean="0"/>
              <a:t>assignments 1 &amp; 2, </a:t>
            </a:r>
            <a:r>
              <a:rPr lang="en-US" sz="2600" dirty="0"/>
              <a:t>you will be answering these questions </a:t>
            </a:r>
            <a:r>
              <a:rPr lang="en-US" sz="2600" dirty="0" smtClean="0"/>
              <a:t>on </a:t>
            </a:r>
            <a:r>
              <a:rPr lang="en-US" sz="2600" dirty="0"/>
              <a:t>a lined piece of </a:t>
            </a:r>
            <a:r>
              <a:rPr lang="en-US" sz="2600" dirty="0" smtClean="0"/>
              <a:t>paper and submitting as a group</a:t>
            </a:r>
            <a:endParaRPr lang="en-US" sz="26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8041" y="102245"/>
            <a:ext cx="1641119" cy="146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685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222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Discussion Questions…(assignment  3)</vt:lpstr>
    </vt:vector>
  </TitlesOfParts>
  <Company>JCPS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Questions…(assignment  3)</dc:title>
  <dc:creator>Amshoff, Tim P</dc:creator>
  <cp:lastModifiedBy>Amshoff, Tim P</cp:lastModifiedBy>
  <cp:revision>1</cp:revision>
  <dcterms:created xsi:type="dcterms:W3CDTF">2017-10-09T15:40:06Z</dcterms:created>
  <dcterms:modified xsi:type="dcterms:W3CDTF">2017-10-09T15:41:31Z</dcterms:modified>
</cp:coreProperties>
</file>