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352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70456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8934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18112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60995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71625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2342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737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86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96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684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87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5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4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05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906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8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64C608-40B1-4030-A28D-5B74BC98ADCE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  <p:sldLayoutId id="2147483939" r:id="rId15"/>
    <p:sldLayoutId id="2147483940" r:id="rId16"/>
    <p:sldLayoutId id="2147483941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Obstructed Airway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Choking victims: “I can recognize and treat someone having a breathing emergency.”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373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your notes from this assignment to Mr. Amshoff</a:t>
            </a:r>
          </a:p>
          <a:p>
            <a:r>
              <a:rPr lang="en-US" dirty="0" smtClean="0"/>
              <a:t>Demonstrate skills for clearing an obstructed airway on a manikin.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5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Asthma</a:t>
            </a:r>
          </a:p>
          <a:p>
            <a:r>
              <a:rPr lang="en-US" dirty="0" smtClean="0"/>
              <a:t>Respiratory arrest</a:t>
            </a:r>
          </a:p>
          <a:p>
            <a:r>
              <a:rPr lang="en-US" dirty="0" smtClean="0"/>
              <a:t>Respiratory distress</a:t>
            </a:r>
          </a:p>
          <a:p>
            <a:r>
              <a:rPr lang="en-US" dirty="0" smtClean="0"/>
              <a:t>Cyanosis </a:t>
            </a:r>
          </a:p>
          <a:p>
            <a:r>
              <a:rPr lang="en-US" dirty="0" smtClean="0"/>
              <a:t>Choking on an object</a:t>
            </a:r>
          </a:p>
          <a:p>
            <a:pPr lvl="1"/>
            <a:r>
              <a:rPr lang="en-US" dirty="0" smtClean="0"/>
              <a:t>Mechanical and anatomical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98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C.O.P.D.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Name it</a:t>
            </a:r>
          </a:p>
          <a:p>
            <a:r>
              <a:rPr lang="en-US" dirty="0" smtClean="0"/>
              <a:t>Define it</a:t>
            </a:r>
          </a:p>
          <a:p>
            <a:r>
              <a:rPr lang="en-US" dirty="0" smtClean="0"/>
              <a:t>How does it affect the lungs?</a:t>
            </a:r>
          </a:p>
          <a:p>
            <a:r>
              <a:rPr lang="en-US" dirty="0" smtClean="0"/>
              <a:t>Why can no one in Ohio valley get away for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739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Fifteen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2 lists</a:t>
            </a:r>
          </a:p>
          <a:p>
            <a:pPr lvl="1"/>
            <a:r>
              <a:rPr lang="en-US" dirty="0" smtClean="0"/>
              <a:t>1) top 5 items that an infant chokes on</a:t>
            </a:r>
          </a:p>
          <a:p>
            <a:pPr lvl="1"/>
            <a:r>
              <a:rPr lang="en-US" dirty="0" smtClean="0"/>
              <a:t>2) top 5 items a child chokes on</a:t>
            </a:r>
          </a:p>
          <a:p>
            <a:pPr lvl="1"/>
            <a:r>
              <a:rPr lang="en-US" dirty="0" smtClean="0"/>
              <a:t>3) top 5 items an adult choke 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45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3 indicators for respiratory distress.</a:t>
            </a:r>
          </a:p>
          <a:p>
            <a:r>
              <a:rPr lang="en-US" dirty="0" smtClean="0"/>
              <a:t>Page 131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56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it down.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ways to check for breathing</a:t>
            </a:r>
          </a:p>
          <a:p>
            <a:r>
              <a:rPr lang="en-US" dirty="0" smtClean="0"/>
              <a:t>Describe cyanotic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803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act (respond)…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138-139</a:t>
            </a:r>
          </a:p>
          <a:p>
            <a:r>
              <a:rPr lang="en-US" dirty="0" smtClean="0"/>
              <a:t>Write down the signals of choking.</a:t>
            </a:r>
          </a:p>
          <a:p>
            <a:r>
              <a:rPr lang="en-US" dirty="0" smtClean="0"/>
              <a:t>What do I do if they are coughing forcefully?</a:t>
            </a:r>
          </a:p>
          <a:p>
            <a:r>
              <a:rPr lang="en-US" dirty="0" smtClean="0"/>
              <a:t>Universal sign of choking?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81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thrusts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I put my hands to assist someone that is choking?</a:t>
            </a:r>
          </a:p>
          <a:p>
            <a:pPr lvl="1"/>
            <a:r>
              <a:rPr lang="en-US" dirty="0" smtClean="0"/>
              <a:t>Conscious choking</a:t>
            </a:r>
          </a:p>
          <a:p>
            <a:pPr lvl="1"/>
            <a:r>
              <a:rPr lang="en-US" dirty="0" smtClean="0"/>
              <a:t>Pregnant, conscious choking</a:t>
            </a:r>
          </a:p>
          <a:p>
            <a:pPr lvl="1"/>
            <a:r>
              <a:rPr lang="en-US" dirty="0" smtClean="0"/>
              <a:t>Too large to put my hands/arms around.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4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Asthma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What does it look like?</a:t>
            </a:r>
          </a:p>
          <a:p>
            <a:r>
              <a:rPr lang="en-US" dirty="0" smtClean="0"/>
              <a:t>What does it sound like?</a:t>
            </a:r>
          </a:p>
          <a:p>
            <a:r>
              <a:rPr lang="en-US" dirty="0" smtClean="0"/>
              <a:t>STEP BY STEP: How do I help someone?</a:t>
            </a:r>
          </a:p>
          <a:p>
            <a:pPr lvl="1"/>
            <a:r>
              <a:rPr lang="en-US" dirty="0" smtClean="0"/>
              <a:t>Pgs. 135, 148-149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88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1159</TotalTime>
  <Words>231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Corbel</vt:lpstr>
      <vt:lpstr>Parallax</vt:lpstr>
      <vt:lpstr>Obstructed Airway</vt:lpstr>
      <vt:lpstr>examples</vt:lpstr>
      <vt:lpstr>C.O.P.D.</vt:lpstr>
      <vt:lpstr>Top Fifteen List</vt:lpstr>
      <vt:lpstr>PowerPoint Presentation</vt:lpstr>
      <vt:lpstr>Write it down.</vt:lpstr>
      <vt:lpstr>When to act (respond)…</vt:lpstr>
      <vt:lpstr> thrusts</vt:lpstr>
      <vt:lpstr>Asthma</vt:lpstr>
      <vt:lpstr>What’s next?</vt:lpstr>
    </vt:vector>
  </TitlesOfParts>
  <Company>JCPS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Obstructed airway</dc:title>
  <dc:creator>Amshoff, Tim P</dc:creator>
  <cp:lastModifiedBy>Amshoff, Tim P</cp:lastModifiedBy>
  <cp:revision>3</cp:revision>
  <dcterms:created xsi:type="dcterms:W3CDTF">2014-10-07T01:48:40Z</dcterms:created>
  <dcterms:modified xsi:type="dcterms:W3CDTF">2014-10-07T21:08:00Z</dcterms:modified>
</cp:coreProperties>
</file>