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Paraffin bATH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BY: </a:t>
            </a:r>
            <a:r>
              <a:rPr lang="en-US" dirty="0" smtClean="0"/>
              <a:t>Justin </a:t>
            </a:r>
            <a:r>
              <a:rPr lang="en-US" dirty="0" smtClean="0"/>
              <a:t>Putman</a:t>
            </a:r>
          </a:p>
          <a:p>
            <a:r>
              <a:rPr lang="en-US" dirty="0" smtClean="0"/>
              <a:t>Moore Traditional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9859"/>
            <a:ext cx="9720073" cy="5248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A Paraffin bath is heating treatment used for medical reasons. Paraffin baths alleviate pain from any joint condition, or injury.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Consists of a mixture of seven parts of </a:t>
            </a:r>
            <a:r>
              <a:rPr lang="en-US" sz="1800" dirty="0"/>
              <a:t>w</a:t>
            </a:r>
            <a:r>
              <a:rPr lang="en-US" sz="1800" dirty="0" smtClean="0"/>
              <a:t>ax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Must be maintained at a temperature of 118 to 227 degrees F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The Paraffin remains on the skin, retaining the heat and allowing it to a reach deep-tissue level.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The paraffin bath can be used for injuries such as inflammation of the skin, arthritis, and bursitis.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Parts of the body : Hands, wrists, elbows, ankles, and feet</a:t>
            </a:r>
          </a:p>
          <a:p>
            <a:pPr marL="0" indent="0">
              <a:buNone/>
            </a:pPr>
            <a:r>
              <a:rPr lang="en-US" sz="1800" dirty="0" smtClean="0"/>
              <a:t>It can also be used for sprains and strains.</a:t>
            </a:r>
          </a:p>
          <a:p>
            <a:pPr marL="0" indent="0">
              <a:buNone/>
            </a:pPr>
            <a:r>
              <a:rPr lang="en-US" sz="1800" dirty="0" smtClean="0"/>
              <a:t>Plastic bags, paper towels, and cloth are needed along side paraffin bath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Cleanse and dry the affected extremity before immersing it in the paraffin bath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When the dipping is complete, cover the dipped body part with a plastic bag and wrap it a towel.</a:t>
            </a:r>
          </a:p>
          <a:p>
            <a:pPr marL="0" indent="0">
              <a:buNone/>
            </a:pPr>
            <a:r>
              <a:rPr lang="en-US" sz="1800" dirty="0" smtClean="0"/>
              <a:t>The paraffin treatment is left on 15 to 20 minutes until heat has stopped generating.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Make sure to peel of the wax with an tongue depressor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4643"/>
          </a:xfrm>
        </p:spPr>
        <p:txBody>
          <a:bodyPr/>
          <a:lstStyle/>
          <a:p>
            <a:r>
              <a:rPr lang="en-US" dirty="0" smtClean="0"/>
              <a:t>Paraffin bath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8" y="296215"/>
            <a:ext cx="10779617" cy="673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5902" y="953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https://www.youtube.com/watch?feature=player_detailpage&amp;v=wnkqiMrR4fk</a:t>
            </a:r>
          </a:p>
        </p:txBody>
      </p:sp>
    </p:spTree>
    <p:extLst>
      <p:ext uri="{BB962C8B-B14F-4D97-AF65-F5344CB8AC3E}">
        <p14:creationId xmlns:p14="http://schemas.microsoft.com/office/powerpoint/2010/main" val="36483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Words>207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Paraffin bATH</vt:lpstr>
      <vt:lpstr>Paraffin bath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Paraffin bATH</dc:title>
  <dc:creator>Justin Gregory Putman</dc:creator>
  <cp:lastModifiedBy>Amshoff, Tim P</cp:lastModifiedBy>
  <cp:revision>7</cp:revision>
  <dcterms:created xsi:type="dcterms:W3CDTF">2015-02-27T18:59:01Z</dcterms:created>
  <dcterms:modified xsi:type="dcterms:W3CDTF">2015-03-19T13:43:38Z</dcterms:modified>
</cp:coreProperties>
</file>