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1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o.edu/dept/physical_therapy/careers.php" TargetMode="External"/><Relationship Id="rId2" Type="http://schemas.openxmlformats.org/officeDocument/2006/relationships/hyperlink" Target="http://www.ehow.com/facts_5020229_definition-physical-therapis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035" y="2099732"/>
            <a:ext cx="8825658" cy="2677648"/>
          </a:xfrm>
        </p:spPr>
        <p:txBody>
          <a:bodyPr/>
          <a:lstStyle/>
          <a:p>
            <a:r>
              <a:rPr lang="en-US" dirty="0" smtClean="0"/>
              <a:t>PHYSICAL Therapist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By Justin Putman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58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Therapist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3600" dirty="0" smtClean="0"/>
              <a:t>A physical therapist is a healthcare professional who works with patients who have physical impairments or limitations.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13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9897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Employment opportunities and expected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82368"/>
            <a:ext cx="8825659" cy="3986784"/>
          </a:xfrm>
        </p:spPr>
        <p:txBody>
          <a:bodyPr/>
          <a:lstStyle/>
          <a:p>
            <a:r>
              <a:rPr lang="en-US" dirty="0" smtClean="0"/>
              <a:t>General medical and hospitals.</a:t>
            </a:r>
          </a:p>
          <a:p>
            <a:r>
              <a:rPr lang="en-US" dirty="0" smtClean="0"/>
              <a:t>Outpatient clinics</a:t>
            </a:r>
          </a:p>
          <a:p>
            <a:r>
              <a:rPr lang="en-US" dirty="0" smtClean="0"/>
              <a:t>Rehabilitation Hospitals</a:t>
            </a:r>
          </a:p>
          <a:p>
            <a:r>
              <a:rPr lang="en-US" dirty="0" smtClean="0"/>
              <a:t>Home health care services</a:t>
            </a:r>
          </a:p>
          <a:p>
            <a:r>
              <a:rPr lang="en-US" dirty="0" smtClean="0"/>
              <a:t>Nursing care facilities, </a:t>
            </a:r>
          </a:p>
          <a:p>
            <a:r>
              <a:rPr lang="en-US" dirty="0" smtClean="0"/>
              <a:t>Private practice</a:t>
            </a:r>
          </a:p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Armed services</a:t>
            </a:r>
          </a:p>
          <a:p>
            <a:r>
              <a:rPr lang="en-US" dirty="0" smtClean="0"/>
              <a:t>Sports teams</a:t>
            </a:r>
          </a:p>
          <a:p>
            <a:r>
              <a:rPr lang="en-US" dirty="0" smtClean="0"/>
              <a:t>School teams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07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2352" y="182880"/>
            <a:ext cx="8948927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401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2352" y="140208"/>
            <a:ext cx="8827008" cy="662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002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Works cited page (Justin Putman)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www.ehow.com/facts_5020229_definition-physical-therapist.html</a:t>
            </a:r>
            <a:endParaRPr lang="en-US" dirty="0" smtClean="0"/>
          </a:p>
          <a:p>
            <a:r>
              <a:rPr lang="en-US" dirty="0"/>
              <a:t>http://www.angelo.edu/dept/physicalhttp:/</a:t>
            </a:r>
          </a:p>
          <a:p>
            <a:r>
              <a:rPr lang="en-US" dirty="0" smtClean="0">
                <a:hlinkClick r:id="rId3"/>
              </a:rPr>
              <a:t>/</a:t>
            </a:r>
            <a:r>
              <a:rPr lang="en-US" dirty="0">
                <a:hlinkClick r:id="rId3"/>
              </a:rPr>
              <a:t>espn.go.com/nba/draft2013/story/_/id/9300302/prospective-no1-pick-nerlens-noel-eyes-lottery-fate_therapy/careers.php</a:t>
            </a:r>
            <a:endParaRPr lang="en-US" dirty="0" smtClean="0"/>
          </a:p>
          <a:p>
            <a:r>
              <a:rPr lang="en-US" dirty="0"/>
              <a:t>http://jeanpaoloalminar.wordpress.com/2010/05/09/physical-therapy-ano-ba-ito/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256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82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PHYSICAL Therapist</vt:lpstr>
      <vt:lpstr>Physical Therapist            </vt:lpstr>
      <vt:lpstr> Employment opportunities and expected salary</vt:lpstr>
      <vt:lpstr>Slide 4</vt:lpstr>
      <vt:lpstr>Slide 5</vt:lpstr>
      <vt:lpstr> Works cited page (Justin Putman)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Therapist</dc:title>
  <dc:creator>Justin Gregory Putman</dc:creator>
  <cp:lastModifiedBy>gilmore</cp:lastModifiedBy>
  <cp:revision>5</cp:revision>
  <dcterms:created xsi:type="dcterms:W3CDTF">2014-11-20T15:18:05Z</dcterms:created>
  <dcterms:modified xsi:type="dcterms:W3CDTF">2014-12-03T16:46:35Z</dcterms:modified>
</cp:coreProperties>
</file>