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4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B9A649-4578-4912-BF20-570412E5D1BA}" type="datetimeFigureOut">
              <a:rPr lang="en-US" smtClean="0"/>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B9A00-BC28-4795-B813-5EFBFEFE87E1}" type="slidenum">
              <a:rPr lang="en-US" smtClean="0"/>
              <a:t>‹#›</a:t>
            </a:fld>
            <a:endParaRPr lang="en-US"/>
          </a:p>
        </p:txBody>
      </p:sp>
    </p:spTree>
    <p:extLst>
      <p:ext uri="{BB962C8B-B14F-4D97-AF65-F5344CB8AC3E}">
        <p14:creationId xmlns:p14="http://schemas.microsoft.com/office/powerpoint/2010/main" val="41173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9A649-4578-4912-BF20-570412E5D1BA}" type="datetimeFigureOut">
              <a:rPr lang="en-US" smtClean="0"/>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B9A00-BC28-4795-B813-5EFBFEFE87E1}" type="slidenum">
              <a:rPr lang="en-US" smtClean="0"/>
              <a:t>‹#›</a:t>
            </a:fld>
            <a:endParaRPr lang="en-US"/>
          </a:p>
        </p:txBody>
      </p:sp>
    </p:spTree>
    <p:extLst>
      <p:ext uri="{BB962C8B-B14F-4D97-AF65-F5344CB8AC3E}">
        <p14:creationId xmlns:p14="http://schemas.microsoft.com/office/powerpoint/2010/main" val="3337704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9A649-4578-4912-BF20-570412E5D1BA}" type="datetimeFigureOut">
              <a:rPr lang="en-US" smtClean="0"/>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B9A00-BC28-4795-B813-5EFBFEFE87E1}" type="slidenum">
              <a:rPr lang="en-US" smtClean="0"/>
              <a:t>‹#›</a:t>
            </a:fld>
            <a:endParaRPr lang="en-US"/>
          </a:p>
        </p:txBody>
      </p:sp>
    </p:spTree>
    <p:extLst>
      <p:ext uri="{BB962C8B-B14F-4D97-AF65-F5344CB8AC3E}">
        <p14:creationId xmlns:p14="http://schemas.microsoft.com/office/powerpoint/2010/main" val="224391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9A649-4578-4912-BF20-570412E5D1BA}" type="datetimeFigureOut">
              <a:rPr lang="en-US" smtClean="0"/>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B9A00-BC28-4795-B813-5EFBFEFE87E1}" type="slidenum">
              <a:rPr lang="en-US" smtClean="0"/>
              <a:t>‹#›</a:t>
            </a:fld>
            <a:endParaRPr lang="en-US"/>
          </a:p>
        </p:txBody>
      </p:sp>
    </p:spTree>
    <p:extLst>
      <p:ext uri="{BB962C8B-B14F-4D97-AF65-F5344CB8AC3E}">
        <p14:creationId xmlns:p14="http://schemas.microsoft.com/office/powerpoint/2010/main" val="1123512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B9A649-4578-4912-BF20-570412E5D1BA}" type="datetimeFigureOut">
              <a:rPr lang="en-US" smtClean="0"/>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EB9A00-BC28-4795-B813-5EFBFEFE87E1}" type="slidenum">
              <a:rPr lang="en-US" smtClean="0"/>
              <a:t>‹#›</a:t>
            </a:fld>
            <a:endParaRPr lang="en-US"/>
          </a:p>
        </p:txBody>
      </p:sp>
    </p:spTree>
    <p:extLst>
      <p:ext uri="{BB962C8B-B14F-4D97-AF65-F5344CB8AC3E}">
        <p14:creationId xmlns:p14="http://schemas.microsoft.com/office/powerpoint/2010/main" val="1832077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B9A649-4578-4912-BF20-570412E5D1BA}" type="datetimeFigureOut">
              <a:rPr lang="en-US" smtClean="0"/>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B9A00-BC28-4795-B813-5EFBFEFE87E1}" type="slidenum">
              <a:rPr lang="en-US" smtClean="0"/>
              <a:t>‹#›</a:t>
            </a:fld>
            <a:endParaRPr lang="en-US"/>
          </a:p>
        </p:txBody>
      </p:sp>
    </p:spTree>
    <p:extLst>
      <p:ext uri="{BB962C8B-B14F-4D97-AF65-F5344CB8AC3E}">
        <p14:creationId xmlns:p14="http://schemas.microsoft.com/office/powerpoint/2010/main" val="2808750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B9A649-4578-4912-BF20-570412E5D1BA}" type="datetimeFigureOut">
              <a:rPr lang="en-US" smtClean="0"/>
              <a:t>3/19/2015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EB9A00-BC28-4795-B813-5EFBFEFE87E1}" type="slidenum">
              <a:rPr lang="en-US" smtClean="0"/>
              <a:t>‹#›</a:t>
            </a:fld>
            <a:endParaRPr lang="en-US"/>
          </a:p>
        </p:txBody>
      </p:sp>
    </p:spTree>
    <p:extLst>
      <p:ext uri="{BB962C8B-B14F-4D97-AF65-F5344CB8AC3E}">
        <p14:creationId xmlns:p14="http://schemas.microsoft.com/office/powerpoint/2010/main" val="3522090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B9A649-4578-4912-BF20-570412E5D1BA}" type="datetimeFigureOut">
              <a:rPr lang="en-US" smtClean="0"/>
              <a:t>3/19/2015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EB9A00-BC28-4795-B813-5EFBFEFE87E1}" type="slidenum">
              <a:rPr lang="en-US" smtClean="0"/>
              <a:t>‹#›</a:t>
            </a:fld>
            <a:endParaRPr lang="en-US"/>
          </a:p>
        </p:txBody>
      </p:sp>
    </p:spTree>
    <p:extLst>
      <p:ext uri="{BB962C8B-B14F-4D97-AF65-F5344CB8AC3E}">
        <p14:creationId xmlns:p14="http://schemas.microsoft.com/office/powerpoint/2010/main" val="280567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9A649-4578-4912-BF20-570412E5D1BA}" type="datetimeFigureOut">
              <a:rPr lang="en-US" smtClean="0"/>
              <a:t>3/19/2015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EB9A00-BC28-4795-B813-5EFBFEFE87E1}" type="slidenum">
              <a:rPr lang="en-US" smtClean="0"/>
              <a:t>‹#›</a:t>
            </a:fld>
            <a:endParaRPr lang="en-US"/>
          </a:p>
        </p:txBody>
      </p:sp>
    </p:spTree>
    <p:extLst>
      <p:ext uri="{BB962C8B-B14F-4D97-AF65-F5344CB8AC3E}">
        <p14:creationId xmlns:p14="http://schemas.microsoft.com/office/powerpoint/2010/main" val="1603726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B9A649-4578-4912-BF20-570412E5D1BA}" type="datetimeFigureOut">
              <a:rPr lang="en-US" smtClean="0"/>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B9A00-BC28-4795-B813-5EFBFEFE87E1}" type="slidenum">
              <a:rPr lang="en-US" smtClean="0"/>
              <a:t>‹#›</a:t>
            </a:fld>
            <a:endParaRPr lang="en-US"/>
          </a:p>
        </p:txBody>
      </p:sp>
    </p:spTree>
    <p:extLst>
      <p:ext uri="{BB962C8B-B14F-4D97-AF65-F5344CB8AC3E}">
        <p14:creationId xmlns:p14="http://schemas.microsoft.com/office/powerpoint/2010/main" val="99099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B9A649-4578-4912-BF20-570412E5D1BA}" type="datetimeFigureOut">
              <a:rPr lang="en-US" smtClean="0"/>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EB9A00-BC28-4795-B813-5EFBFEFE87E1}" type="slidenum">
              <a:rPr lang="en-US" smtClean="0"/>
              <a:t>‹#›</a:t>
            </a:fld>
            <a:endParaRPr lang="en-US"/>
          </a:p>
        </p:txBody>
      </p:sp>
    </p:spTree>
    <p:extLst>
      <p:ext uri="{BB962C8B-B14F-4D97-AF65-F5344CB8AC3E}">
        <p14:creationId xmlns:p14="http://schemas.microsoft.com/office/powerpoint/2010/main" val="2599711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9A649-4578-4912-BF20-570412E5D1BA}" type="datetimeFigureOut">
              <a:rPr lang="en-US" smtClean="0"/>
              <a:t>3/19/2015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B9A00-BC28-4795-B813-5EFBFEFE87E1}" type="slidenum">
              <a:rPr lang="en-US" smtClean="0"/>
              <a:t>‹#›</a:t>
            </a:fld>
            <a:endParaRPr lang="en-US"/>
          </a:p>
        </p:txBody>
      </p:sp>
    </p:spTree>
    <p:extLst>
      <p:ext uri="{BB962C8B-B14F-4D97-AF65-F5344CB8AC3E}">
        <p14:creationId xmlns:p14="http://schemas.microsoft.com/office/powerpoint/2010/main" val="387911661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siSuXrzZEn4" TargetMode="External"/><Relationship Id="rId2" Type="http://schemas.openxmlformats.org/officeDocument/2006/relationships/slideLayout" Target="../slideLayouts/slideLayout2.xml"/><Relationship Id="rId1" Type="http://schemas.openxmlformats.org/officeDocument/2006/relationships/video" Target="https://www.youtube.com/embed/siSuXrzZEn4" TargetMode="External"/><Relationship Id="rId5" Type="http://schemas.openxmlformats.org/officeDocument/2006/relationships/image" Target="../media/image4.jpeg"/><Relationship Id="rId4" Type="http://schemas.openxmlformats.org/officeDocument/2006/relationships/hyperlink" Target="http://www.healthline.com/health/spinal-traction#Overview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94714" y="347730"/>
            <a:ext cx="7873285" cy="940157"/>
          </a:xfrm>
        </p:spPr>
        <p:txBody>
          <a:bodyPr>
            <a:normAutofit/>
          </a:bodyPr>
          <a:lstStyle/>
          <a:p>
            <a:r>
              <a:rPr lang="en-US" dirty="0" smtClean="0"/>
              <a:t>Therapeutic Traction</a:t>
            </a:r>
            <a:endParaRPr lang="en-US" dirty="0"/>
          </a:p>
        </p:txBody>
      </p:sp>
      <p:sp>
        <p:nvSpPr>
          <p:cNvPr id="3" name="Subtitle 2"/>
          <p:cNvSpPr>
            <a:spLocks noGrp="1"/>
          </p:cNvSpPr>
          <p:nvPr>
            <p:ph type="subTitle" idx="1"/>
          </p:nvPr>
        </p:nvSpPr>
        <p:spPr>
          <a:xfrm>
            <a:off x="7761515" y="4823365"/>
            <a:ext cx="3984172" cy="1746247"/>
          </a:xfrm>
        </p:spPr>
        <p:txBody>
          <a:bodyPr>
            <a:normAutofit fontScale="77500" lnSpcReduction="20000"/>
          </a:bodyPr>
          <a:lstStyle/>
          <a:p>
            <a:r>
              <a:rPr lang="en-US" dirty="0" smtClean="0"/>
              <a:t>                                                                                             </a:t>
            </a:r>
            <a:r>
              <a:rPr lang="en-US" sz="3600" dirty="0" smtClean="0"/>
              <a:t>Ian </a:t>
            </a:r>
            <a:r>
              <a:rPr lang="en-US" sz="3600" dirty="0" smtClean="0"/>
              <a:t>C</a:t>
            </a:r>
          </a:p>
          <a:p>
            <a:r>
              <a:rPr lang="en-US" sz="3600" dirty="0" smtClean="0"/>
              <a:t>Moore Traditional School</a:t>
            </a:r>
            <a:endParaRPr lang="en-US" sz="3600" dirty="0" smtClean="0"/>
          </a:p>
          <a:p>
            <a:r>
              <a:rPr lang="en-US" sz="3000" dirty="0" smtClean="0"/>
              <a:t>2/27/15</a:t>
            </a:r>
          </a:p>
          <a:p>
            <a:endParaRPr lang="en-US" sz="3000" dirty="0"/>
          </a:p>
        </p:txBody>
      </p:sp>
      <p:sp>
        <p:nvSpPr>
          <p:cNvPr id="4" name="AutoShape 2" descr="Image result for therapeutic spinal traction"/>
          <p:cNvSpPr>
            <a:spLocks noChangeAspect="1" noChangeArrowheads="1"/>
          </p:cNvSpPr>
          <p:nvPr/>
        </p:nvSpPr>
        <p:spPr bwMode="auto">
          <a:xfrm>
            <a:off x="2489913" y="3744957"/>
            <a:ext cx="4219980" cy="421999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2"/>
          <a:stretch>
            <a:fillRect/>
          </a:stretch>
        </p:blipFill>
        <p:spPr>
          <a:xfrm>
            <a:off x="487049" y="1890757"/>
            <a:ext cx="3231791" cy="2389792"/>
          </a:xfrm>
          <a:prstGeom prst="rect">
            <a:avLst/>
          </a:prstGeom>
        </p:spPr>
      </p:pic>
      <p:pic>
        <p:nvPicPr>
          <p:cNvPr id="6" name="Picture 5"/>
          <p:cNvPicPr>
            <a:picLocks noChangeAspect="1"/>
          </p:cNvPicPr>
          <p:nvPr/>
        </p:nvPicPr>
        <p:blipFill>
          <a:blip r:embed="rId3"/>
          <a:stretch>
            <a:fillRect/>
          </a:stretch>
        </p:blipFill>
        <p:spPr>
          <a:xfrm>
            <a:off x="7340959" y="1556205"/>
            <a:ext cx="3752044" cy="3058895"/>
          </a:xfrm>
          <a:prstGeom prst="rect">
            <a:avLst/>
          </a:prstGeom>
        </p:spPr>
      </p:pic>
      <p:pic>
        <p:nvPicPr>
          <p:cNvPr id="7" name="Picture 6"/>
          <p:cNvPicPr>
            <a:picLocks noChangeAspect="1"/>
          </p:cNvPicPr>
          <p:nvPr/>
        </p:nvPicPr>
        <p:blipFill>
          <a:blip r:embed="rId4"/>
          <a:stretch>
            <a:fillRect/>
          </a:stretch>
        </p:blipFill>
        <p:spPr>
          <a:xfrm>
            <a:off x="3636404" y="4023709"/>
            <a:ext cx="3786991" cy="2360202"/>
          </a:xfrm>
          <a:prstGeom prst="rect">
            <a:avLst/>
          </a:prstGeom>
        </p:spPr>
      </p:pic>
    </p:spTree>
    <p:extLst>
      <p:ext uri="{BB962C8B-B14F-4D97-AF65-F5344CB8AC3E}">
        <p14:creationId xmlns:p14="http://schemas.microsoft.com/office/powerpoint/2010/main" val="39359599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Spinal Traction</a:t>
            </a:r>
            <a:endParaRPr lang="en-US" dirty="0"/>
          </a:p>
        </p:txBody>
      </p:sp>
      <p:sp>
        <p:nvSpPr>
          <p:cNvPr id="3" name="Content Placeholder 2"/>
          <p:cNvSpPr>
            <a:spLocks noGrp="1"/>
          </p:cNvSpPr>
          <p:nvPr>
            <p:ph idx="1"/>
          </p:nvPr>
        </p:nvSpPr>
        <p:spPr/>
        <p:txBody>
          <a:bodyPr/>
          <a:lstStyle/>
          <a:p>
            <a:r>
              <a:rPr lang="en-US" dirty="0" smtClean="0"/>
              <a:t>Spinal traction is a form of decompression therapy that relieves pressure on the spine. It can be performed manually or mechanically.</a:t>
            </a:r>
          </a:p>
          <a:p>
            <a:pPr marL="0" indent="0">
              <a:buNone/>
            </a:pPr>
            <a:r>
              <a:rPr lang="en-US" dirty="0" smtClean="0"/>
              <a:t>Patients with spinal conditions benefit from this therapy because the traction reverses the force of gravity. It is most commonly used to treat slipped discs, bone spurs, degenerative disc disease, herniated discs, facet disease, sciatica, foramina stenosis, and pinched nerves.</a:t>
            </a:r>
            <a:endParaRPr lang="en-US" dirty="0"/>
          </a:p>
        </p:txBody>
      </p:sp>
    </p:spTree>
    <p:extLst>
      <p:ext uri="{BB962C8B-B14F-4D97-AF65-F5344CB8AC3E}">
        <p14:creationId xmlns:p14="http://schemas.microsoft.com/office/powerpoint/2010/main" val="1902160558"/>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for </a:t>
            </a:r>
            <a:r>
              <a:rPr lang="en-US" dirty="0"/>
              <a:t>S</a:t>
            </a:r>
            <a:r>
              <a:rPr lang="en-US" dirty="0" smtClean="0"/>
              <a:t>pinal </a:t>
            </a:r>
            <a:r>
              <a:rPr lang="en-US" dirty="0"/>
              <a:t>T</a:t>
            </a:r>
            <a:r>
              <a:rPr lang="en-US" dirty="0" smtClean="0"/>
              <a:t>raction</a:t>
            </a:r>
            <a:endParaRPr lang="en-US" dirty="0"/>
          </a:p>
        </p:txBody>
      </p:sp>
      <p:sp>
        <p:nvSpPr>
          <p:cNvPr id="3" name="Content Placeholder 2"/>
          <p:cNvSpPr>
            <a:spLocks noGrp="1"/>
          </p:cNvSpPr>
          <p:nvPr>
            <p:ph idx="1"/>
          </p:nvPr>
        </p:nvSpPr>
        <p:spPr/>
        <p:txBody>
          <a:bodyPr/>
          <a:lstStyle/>
          <a:p>
            <a:r>
              <a:rPr lang="en-US" dirty="0"/>
              <a:t>lying on the floor with your feet supported by a chair or sofa. Your knees and hips should be at 90 degrees. Gently push against your thighs with your hands; you should feel light separation in your lumbar spine. Hoffman recommends holding this traction for two minutes, then rest and repeat up to five </a:t>
            </a:r>
            <a:r>
              <a:rPr lang="en-US" dirty="0" smtClean="0"/>
              <a:t>times so 10-20 </a:t>
            </a:r>
            <a:r>
              <a:rPr lang="en-US" dirty="0" err="1" smtClean="0"/>
              <a:t>mins</a:t>
            </a:r>
            <a:endParaRPr lang="en-US" dirty="0"/>
          </a:p>
        </p:txBody>
      </p:sp>
    </p:spTree>
    <p:extLst>
      <p:ext uri="{BB962C8B-B14F-4D97-AF65-F5344CB8AC3E}">
        <p14:creationId xmlns:p14="http://schemas.microsoft.com/office/powerpoint/2010/main" val="11838480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2138" y="383191"/>
            <a:ext cx="11113394" cy="6300944"/>
          </a:xfrm>
        </p:spPr>
        <p:txBody>
          <a:bodyPr/>
          <a:lstStyle/>
          <a:p>
            <a:pPr marL="0" indent="0">
              <a:buNone/>
            </a:pPr>
            <a:r>
              <a:rPr lang="en-US" dirty="0">
                <a:hlinkClick r:id="rId3"/>
              </a:rPr>
              <a:t>https://www.youtube.com/watch?v=siSuXrzZEn4</a:t>
            </a:r>
            <a:endParaRPr lang="en-US" dirty="0"/>
          </a:p>
          <a:p>
            <a:pPr marL="0" indent="0">
              <a:buNone/>
            </a:pPr>
            <a:endParaRPr lang="en-US" dirty="0" smtClean="0"/>
          </a:p>
          <a:p>
            <a:pPr marL="0" indent="0">
              <a:buNone/>
            </a:pPr>
            <a:r>
              <a:rPr lang="en-US" dirty="0" smtClean="0"/>
              <a:t> </a:t>
            </a:r>
            <a:r>
              <a:rPr lang="en-US" dirty="0" smtClean="0">
                <a:hlinkClick r:id="rId4"/>
              </a:rPr>
              <a:t>www.healthline.com/health/spinal-traction#Overview1</a:t>
            </a:r>
            <a:endParaRPr lang="en-US" dirty="0" smtClean="0"/>
          </a:p>
          <a:p>
            <a:pPr marL="0" indent="0">
              <a:buNone/>
            </a:pPr>
            <a:endParaRPr lang="en-US" dirty="0"/>
          </a:p>
          <a:p>
            <a:pPr marL="0" indent="0">
              <a:buNone/>
            </a:pPr>
            <a:endParaRPr lang="en-US" dirty="0"/>
          </a:p>
        </p:txBody>
      </p:sp>
      <p:pic>
        <p:nvPicPr>
          <p:cNvPr id="4" name="siSuXrzZEn4"/>
          <p:cNvPicPr>
            <a:picLocks noRot="1" noChangeAspect="1"/>
          </p:cNvPicPr>
          <p:nvPr>
            <a:videoFile r:link="rId1"/>
          </p:nvPr>
        </p:nvPicPr>
        <p:blipFill>
          <a:blip r:embed="rId5"/>
          <a:stretch>
            <a:fillRect/>
          </a:stretch>
        </p:blipFill>
        <p:spPr>
          <a:xfrm>
            <a:off x="3646227" y="2579853"/>
            <a:ext cx="4572000" cy="2571750"/>
          </a:xfrm>
          <a:prstGeom prst="rect">
            <a:avLst/>
          </a:prstGeom>
        </p:spPr>
      </p:pic>
    </p:spTree>
    <p:extLst>
      <p:ext uri="{BB962C8B-B14F-4D97-AF65-F5344CB8AC3E}">
        <p14:creationId xmlns:p14="http://schemas.microsoft.com/office/powerpoint/2010/main" val="362605850"/>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156</Words>
  <Application>Microsoft Office PowerPoint</Application>
  <PresentationFormat>Widescreen</PresentationFormat>
  <Paragraphs>12</Paragraphs>
  <Slides>4</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Therapeutic Traction</vt:lpstr>
      <vt:lpstr>                         Spinal Traction</vt:lpstr>
      <vt:lpstr>Exercises for Spinal Traction</vt:lpstr>
      <vt:lpstr>PowerPoint Presentation</vt:lpstr>
    </vt:vector>
  </TitlesOfParts>
  <Company>JCPS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Traction</dc:title>
  <dc:creator>Ian Gary Coram</dc:creator>
  <cp:lastModifiedBy>Amshoff, Tim P</cp:lastModifiedBy>
  <cp:revision>6</cp:revision>
  <dcterms:created xsi:type="dcterms:W3CDTF">2015-02-27T19:01:48Z</dcterms:created>
  <dcterms:modified xsi:type="dcterms:W3CDTF">2015-03-19T13:49:07Z</dcterms:modified>
</cp:coreProperties>
</file>