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481455" cy="146304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Transcutaneous electrical </a:t>
            </a:r>
            <a:r>
              <a:rPr lang="en-US" dirty="0" smtClean="0"/>
              <a:t>nerve</a:t>
            </a:r>
            <a:br>
              <a:rPr lang="en-US" dirty="0" smtClean="0"/>
            </a:br>
            <a:r>
              <a:rPr lang="en-US" dirty="0" smtClean="0"/>
              <a:t>stimulation </a:t>
            </a:r>
            <a:br>
              <a:rPr lang="en-US" dirty="0" smtClean="0"/>
            </a:br>
            <a:r>
              <a:rPr lang="en-US" dirty="0" smtClean="0"/>
              <a:t>(Tens)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7027" y="4960137"/>
            <a:ext cx="3678381" cy="146304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By: Mary (:</a:t>
            </a:r>
          </a:p>
          <a:p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</a:t>
            </a:r>
            <a:r>
              <a:rPr lang="en-US" sz="3200" dirty="0" smtClean="0"/>
              <a:t>period</a:t>
            </a:r>
          </a:p>
          <a:p>
            <a:r>
              <a:rPr lang="en-US" sz="3200" dirty="0" smtClean="0"/>
              <a:t>Moore </a:t>
            </a:r>
            <a:r>
              <a:rPr lang="en-US" sz="3200" dirty="0"/>
              <a:t>T</a:t>
            </a:r>
            <a:r>
              <a:rPr lang="en-US" sz="3200" dirty="0" smtClean="0"/>
              <a:t>raditional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458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It Transmits low-level electrical charges into area where pain 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Many says the tens machine is best used after surgery's and for sprains and fractures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TENS may also be helpful for some chronic pain conditions</a:t>
            </a:r>
          </a:p>
        </p:txBody>
      </p:sp>
    </p:spTree>
    <p:extLst>
      <p:ext uri="{BB962C8B-B14F-4D97-AF65-F5344CB8AC3E}">
        <p14:creationId xmlns:p14="http://schemas.microsoft.com/office/powerpoint/2010/main" val="414552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WOULD USE TENS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19" y="2271712"/>
            <a:ext cx="2000250" cy="2286000"/>
          </a:xfr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Lower back pain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Neck pain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Labor pain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Long lasting (chronic) pain , cancer pain </a:t>
            </a:r>
            <a:endParaRPr lang="en-US" sz="3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188" y="2286000"/>
            <a:ext cx="4468812" cy="402272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558" y="257578"/>
            <a:ext cx="2723019" cy="252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0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http://www.tensunits.com/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http://www.patient.co.uk/health/tens-machines</a:t>
            </a:r>
          </a:p>
        </p:txBody>
      </p:sp>
    </p:spTree>
    <p:extLst>
      <p:ext uri="{BB962C8B-B14F-4D97-AF65-F5344CB8AC3E}">
        <p14:creationId xmlns:p14="http://schemas.microsoft.com/office/powerpoint/2010/main" val="353976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</TotalTime>
  <Words>78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Transcutaneous electrical nerve stimulation  (Tens) </vt:lpstr>
      <vt:lpstr>TENS </vt:lpstr>
      <vt:lpstr>WHY YOU WOULD USE TENS   </vt:lpstr>
      <vt:lpstr>RESOURCES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</dc:title>
  <dc:creator>Mary Elizabeth Garay dodson</dc:creator>
  <cp:lastModifiedBy>Amshoff, Tim P</cp:lastModifiedBy>
  <cp:revision>7</cp:revision>
  <dcterms:created xsi:type="dcterms:W3CDTF">2015-03-09T14:19:55Z</dcterms:created>
  <dcterms:modified xsi:type="dcterms:W3CDTF">2015-03-19T13:50:45Z</dcterms:modified>
</cp:coreProperties>
</file>