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X6YfdJTI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Ultrasound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Marco </a:t>
            </a:r>
            <a:r>
              <a:rPr lang="en-US" dirty="0" smtClean="0"/>
              <a:t>Ruiz</a:t>
            </a:r>
          </a:p>
          <a:p>
            <a:r>
              <a:rPr lang="en-US" dirty="0" smtClean="0"/>
              <a:t>Moore traditional school</a:t>
            </a:r>
          </a:p>
          <a:p>
            <a:r>
              <a:rPr lang="en-US" smtClean="0"/>
              <a:t>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frequency sound waves</a:t>
            </a:r>
          </a:p>
          <a:p>
            <a:r>
              <a:rPr lang="en-US" dirty="0" smtClean="0"/>
              <a:t>Sound Energy makes molecules in tissues vibrate, making heat and mechanical energy</a:t>
            </a:r>
          </a:p>
          <a:p>
            <a:r>
              <a:rPr lang="en-US" dirty="0" smtClean="0"/>
              <a:t>Frequency used when heating deep tissue is 1mHz </a:t>
            </a:r>
          </a:p>
          <a:p>
            <a:r>
              <a:rPr lang="en-US" dirty="0" smtClean="0"/>
              <a:t>Frequency used when heating with minimal soft tissue coverage is 3mHz</a:t>
            </a:r>
          </a:p>
          <a:p>
            <a:r>
              <a:rPr lang="en-US" dirty="0" smtClean="0"/>
              <a:t>The nerve tissues is twice more sensitive than muscles to ultrasound</a:t>
            </a:r>
          </a:p>
          <a:p>
            <a:r>
              <a:rPr lang="en-US" dirty="0" smtClean="0"/>
              <a:t>Skin temp. usually has very little to no change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47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Post acute soft tissue trauma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Bursitis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Tendonitis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Fascitis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3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www.youtube.com/watch?v=yX6YfdJTIIE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smtClean="0"/>
              <a:t>www.youtube.com/watch?v=xJ7tAdLduUI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50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88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Ultrasound Therapy</vt:lpstr>
      <vt:lpstr>Ultrasound Therapy</vt:lpstr>
      <vt:lpstr>Indications for Ultrasound</vt:lpstr>
      <vt:lpstr>Videos</vt:lpstr>
      <vt:lpstr>Works Cited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Physiological Effects of Cold</dc:title>
  <dc:creator>Marco Ruiz</dc:creator>
  <cp:lastModifiedBy>Amshoff, Tim P</cp:lastModifiedBy>
  <cp:revision>9</cp:revision>
  <dcterms:created xsi:type="dcterms:W3CDTF">2015-02-27T16:10:32Z</dcterms:created>
  <dcterms:modified xsi:type="dcterms:W3CDTF">2015-03-19T13:51:26Z</dcterms:modified>
</cp:coreProperties>
</file>